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6eae85100_3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g76eae85100_3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6eae85100_29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76eae85100_29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538CD5"/>
            </a:gs>
            <a:gs pos="50000">
              <a:srgbClr val="BFCFEC"/>
            </a:gs>
            <a:gs pos="100000">
              <a:srgbClr val="E0E8F4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/>
          <p:nvPr/>
        </p:nvSpPr>
        <p:spPr>
          <a:xfrm>
            <a:off x="2195736" y="2492896"/>
            <a:ext cx="4722300" cy="12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5400" u="none" cap="none" strike="noStrike">
                <a:solidFill>
                  <a:srgbClr val="FFA15D"/>
                </a:solidFill>
                <a:latin typeface="Calibri"/>
                <a:ea typeface="Calibri"/>
                <a:cs typeface="Calibri"/>
                <a:sym typeface="Calibri"/>
              </a:rPr>
              <a:t>LE BON BERGER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000" u="none" cap="none" strike="noStrike">
                <a:solidFill>
                  <a:srgbClr val="FFA15D"/>
                </a:solidFill>
                <a:latin typeface="Calibri"/>
                <a:ea typeface="Calibri"/>
                <a:cs typeface="Calibri"/>
                <a:sym typeface="Calibri"/>
              </a:rPr>
              <a:t>Jean 10, 1-5 et 11-16</a:t>
            </a:r>
            <a:endParaRPr b="1" i="0" sz="2000" u="none" cap="none" strike="noStrike">
              <a:solidFill>
                <a:srgbClr val="FFA15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Joseph Houdard\Downloads\pour bernard 1.jpg" id="93" name="Google Shape;93;p15"/>
          <p:cNvPicPr preferRelativeResize="0"/>
          <p:nvPr/>
        </p:nvPicPr>
        <p:blipFill rotWithShape="1">
          <a:blip r:embed="rId3">
            <a:alphaModFix/>
          </a:blip>
          <a:srcRect b="55738" l="0" r="1258" t="884"/>
          <a:stretch/>
        </p:blipFill>
        <p:spPr>
          <a:xfrm>
            <a:off x="0" y="980728"/>
            <a:ext cx="9145242" cy="46678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Joseph Houdard\Downloads\pour bernard 1.jpg" id="98" name="Google Shape;98;p16"/>
          <p:cNvPicPr preferRelativeResize="0"/>
          <p:nvPr/>
        </p:nvPicPr>
        <p:blipFill rotWithShape="1">
          <a:blip r:embed="rId3">
            <a:alphaModFix/>
          </a:blip>
          <a:srcRect b="0" l="0" r="71262" t="46916"/>
          <a:stretch/>
        </p:blipFill>
        <p:spPr>
          <a:xfrm>
            <a:off x="0" y="0"/>
            <a:ext cx="2627784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Joseph Houdard\Downloads\pour bernard 1.jpg" id="99" name="Google Shape;99;p16"/>
          <p:cNvPicPr preferRelativeResize="0"/>
          <p:nvPr/>
        </p:nvPicPr>
        <p:blipFill rotWithShape="1">
          <a:blip r:embed="rId3">
            <a:alphaModFix/>
          </a:blip>
          <a:srcRect b="0" l="31099" r="42124" t="46916"/>
          <a:stretch/>
        </p:blipFill>
        <p:spPr>
          <a:xfrm>
            <a:off x="2843808" y="0"/>
            <a:ext cx="2448272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Joseph Houdard\Downloads\pour bernard 1.jpg" id="100" name="Google Shape;100;p16"/>
          <p:cNvPicPr preferRelativeResize="0"/>
          <p:nvPr/>
        </p:nvPicPr>
        <p:blipFill rotWithShape="1">
          <a:blip r:embed="rId3">
            <a:alphaModFix/>
          </a:blip>
          <a:srcRect b="0" l="60237" r="0" t="46916"/>
          <a:stretch/>
        </p:blipFill>
        <p:spPr>
          <a:xfrm>
            <a:off x="5508104" y="0"/>
            <a:ext cx="3636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Joseph Houdard\Downloads\bernard 2.jpg" id="105" name="Google Shape;105;p17"/>
          <p:cNvPicPr preferRelativeResize="0"/>
          <p:nvPr/>
        </p:nvPicPr>
        <p:blipFill rotWithShape="1">
          <a:blip r:embed="rId3">
            <a:alphaModFix/>
          </a:blip>
          <a:srcRect b="63577" l="785" r="33234" t="888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Joseph Houdard\Downloads\bernard 2.jpg" id="110" name="Google Shape;110;p18"/>
          <p:cNvPicPr preferRelativeResize="0"/>
          <p:nvPr/>
        </p:nvPicPr>
        <p:blipFill rotWithShape="1">
          <a:blip r:embed="rId3">
            <a:alphaModFix/>
          </a:blip>
          <a:srcRect b="63577" l="70269" r="0" t="1011"/>
          <a:stretch/>
        </p:blipFill>
        <p:spPr>
          <a:xfrm>
            <a:off x="0" y="0"/>
            <a:ext cx="5076057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Joseph Houdard\Downloads\bernard 2.jpg" id="111" name="Google Shape;111;p18"/>
          <p:cNvPicPr preferRelativeResize="0"/>
          <p:nvPr/>
        </p:nvPicPr>
        <p:blipFill rotWithShape="1">
          <a:blip r:embed="rId3">
            <a:alphaModFix/>
          </a:blip>
          <a:srcRect b="1412" l="740" r="72267" t="39976"/>
          <a:stretch/>
        </p:blipFill>
        <p:spPr>
          <a:xfrm>
            <a:off x="5796136" y="0"/>
            <a:ext cx="3347864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75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Joseph Houdard\Downloads\bernard 2.jpg" id="116" name="Google Shape;116;p19"/>
          <p:cNvPicPr preferRelativeResize="0"/>
          <p:nvPr/>
        </p:nvPicPr>
        <p:blipFill rotWithShape="1">
          <a:blip r:embed="rId3">
            <a:alphaModFix/>
          </a:blip>
          <a:srcRect b="0" l="30814" r="0" t="39976"/>
          <a:stretch/>
        </p:blipFill>
        <p:spPr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